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7" autoAdjust="0"/>
    <p:restoredTop sz="99594" autoAdjust="0"/>
  </p:normalViewPr>
  <p:slideViewPr>
    <p:cSldViewPr>
      <p:cViewPr varScale="1">
        <p:scale>
          <a:sx n="86" d="100"/>
          <a:sy n="86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34F0BA-F767-426D-92E0-9D8655D2A325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BE2E74-0D7F-4853-8C8A-8E79E4405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Characters of the Prologue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The Canterbury Tales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Practice Law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“Seems” wise</a:t>
            </a:r>
          </a:p>
          <a:p>
            <a:r>
              <a:rPr lang="en-US" dirty="0" smtClean="0"/>
              <a:t>No one could prove his work or purchases incorrect because they were complex</a:t>
            </a:r>
          </a:p>
          <a:p>
            <a:r>
              <a:rPr lang="en-US" dirty="0" smtClean="0"/>
              <a:t>“Seems” to work hard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5362" name="Picture 2" descr="http://etc.usf.edu/clipart/5900/5920/canterbury_5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64628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Franklin (Land owner)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Land owner (though not a noble)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Nobleman of the country</a:t>
            </a:r>
          </a:p>
          <a:p>
            <a:r>
              <a:rPr lang="en-US" dirty="0" smtClean="0"/>
              <a:t>Public servant (Knight of the shire)</a:t>
            </a:r>
          </a:p>
          <a:p>
            <a:r>
              <a:rPr lang="en-US" dirty="0" smtClean="0"/>
              <a:t>Always has dinner table prepared.</a:t>
            </a:r>
          </a:p>
          <a:p>
            <a:r>
              <a:rPr lang="en-US" dirty="0" smtClean="0"/>
              <a:t>Sanguine (happy/cheerful/optimistic)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4338" name="Picture 2" descr="http://www.people.fas.harvard.edu/~chaucer/canttales/franklin/frankli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61847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Guildsmen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Tradesmen/People who work in a trade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Haberdasher (men’s clothing), carpenter, weaver (fabric for clothes), dyer, tapestry weaver (fabric art for decoration)</a:t>
            </a:r>
          </a:p>
          <a:p>
            <a:r>
              <a:rPr lang="en-US" dirty="0" smtClean="0"/>
              <a:t>Rich</a:t>
            </a:r>
          </a:p>
          <a:p>
            <a:r>
              <a:rPr lang="en-US" dirty="0" smtClean="0"/>
              <a:t>Wearing fine clothes</a:t>
            </a:r>
          </a:p>
          <a:p>
            <a:r>
              <a:rPr lang="en-US" dirty="0" smtClean="0"/>
              <a:t>Bring own cook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3314" name="Picture 2" descr="http://www.medievalarchives.com/wp-content/uploads/2011/07/canterbury_t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962867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Prepare food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Cook to the guildsmen</a:t>
            </a:r>
          </a:p>
          <a:p>
            <a:r>
              <a:rPr lang="en-US" dirty="0" smtClean="0"/>
              <a:t>Excellent at his job</a:t>
            </a:r>
          </a:p>
          <a:p>
            <a:r>
              <a:rPr lang="en-US" dirty="0" smtClean="0"/>
              <a:t>Sore/ulcer on leg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2290" name="Picture 2" descr="http://www.luminarium.org/medlit/c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384644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Skipper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Captain of boat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Good fellow – but his methods are questionable</a:t>
            </a:r>
          </a:p>
          <a:p>
            <a:r>
              <a:rPr lang="en-US" dirty="0" smtClean="0"/>
              <a:t>Deals/trades wine</a:t>
            </a:r>
          </a:p>
          <a:p>
            <a:r>
              <a:rPr lang="en-US" dirty="0" smtClean="0"/>
              <a:t>Tough guy – wears knife</a:t>
            </a:r>
          </a:p>
          <a:p>
            <a:r>
              <a:rPr lang="en-US" dirty="0" smtClean="0"/>
              <a:t>Firm leader – Sends people overboard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1266" name="Picture 2" descr="http://www.people.fas.harvard.edu/~chaucer/canttales/shipt/shipma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2971800" cy="3734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Doctor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Doctor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Knows authorities in his field (well read)</a:t>
            </a:r>
          </a:p>
          <a:p>
            <a:r>
              <a:rPr lang="en-US" dirty="0" smtClean="0"/>
              <a:t>Uses astrology to diagnose</a:t>
            </a:r>
          </a:p>
          <a:p>
            <a:r>
              <a:rPr lang="en-US" dirty="0" smtClean="0"/>
              <a:t>Ongoing scam with pharmacist (Diagnose and get a cut)</a:t>
            </a:r>
          </a:p>
          <a:p>
            <a:r>
              <a:rPr lang="en-US" dirty="0" smtClean="0"/>
              <a:t>Fancy clothes</a:t>
            </a:r>
          </a:p>
          <a:p>
            <a:r>
              <a:rPr lang="en-US" dirty="0" smtClean="0"/>
              <a:t>Does not study Bible</a:t>
            </a:r>
          </a:p>
          <a:p>
            <a:r>
              <a:rPr lang="en-US" dirty="0" smtClean="0"/>
              <a:t>Loves gold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42" name="Picture 2" descr="http://etc.usf.edu/clipart/5900/5926/canterbury_11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22331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Wife of Bath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</a:t>
            </a:r>
            <a:r>
              <a:rPr lang="en-US" dirty="0" smtClean="0"/>
              <a:t>Professional wife?</a:t>
            </a:r>
            <a:r>
              <a:rPr lang="en-US" dirty="0" smtClean="0"/>
              <a:t>??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Partially deaf (Hears some things not others)</a:t>
            </a:r>
          </a:p>
          <a:p>
            <a:r>
              <a:rPr lang="en-US" dirty="0" smtClean="0"/>
              <a:t>Cloth maker</a:t>
            </a:r>
            <a:endParaRPr lang="en-US" dirty="0"/>
          </a:p>
          <a:p>
            <a:r>
              <a:rPr lang="en-US" dirty="0" smtClean="0"/>
              <a:t>Wealthy</a:t>
            </a:r>
          </a:p>
          <a:p>
            <a:r>
              <a:rPr lang="en-US" dirty="0" smtClean="0"/>
              <a:t>Goes to church to be seen</a:t>
            </a:r>
          </a:p>
          <a:p>
            <a:r>
              <a:rPr lang="en-US" dirty="0" smtClean="0"/>
              <a:t>Wearing tight, red, visible stockings</a:t>
            </a:r>
          </a:p>
          <a:p>
            <a:r>
              <a:rPr lang="en-US" dirty="0" smtClean="0"/>
              <a:t>Gap tooth (sexuality)</a:t>
            </a:r>
          </a:p>
          <a:p>
            <a:r>
              <a:rPr lang="en-US" dirty="0" smtClean="0"/>
              <a:t>Enjoys riding</a:t>
            </a:r>
          </a:p>
          <a:p>
            <a:r>
              <a:rPr lang="en-US" dirty="0" smtClean="0"/>
              <a:t>Love making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 descr="http://fairyroom.com/WP/wp-content/uploads/2012/05/pp254mats_wife_of_b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211051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Class:  Clergy/Lower Class</a:t>
            </a:r>
          </a:p>
          <a:p>
            <a:r>
              <a:rPr lang="en-US" dirty="0" smtClean="0"/>
              <a:t>Job:  Serve church among people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Wants to be preacher</a:t>
            </a:r>
          </a:p>
          <a:p>
            <a:r>
              <a:rPr lang="en-US" dirty="0" smtClean="0"/>
              <a:t>Patient and diligent</a:t>
            </a:r>
          </a:p>
          <a:p>
            <a:r>
              <a:rPr lang="en-US" dirty="0" smtClean="0"/>
              <a:t>Rarely excommunicates due to how bad it is</a:t>
            </a:r>
          </a:p>
          <a:p>
            <a:r>
              <a:rPr lang="en-US" dirty="0" smtClean="0"/>
              <a:t>Gives to poor</a:t>
            </a:r>
          </a:p>
          <a:p>
            <a:r>
              <a:rPr lang="en-US" dirty="0" smtClean="0"/>
              <a:t>Visits sick</a:t>
            </a:r>
          </a:p>
          <a:p>
            <a:r>
              <a:rPr lang="en-US" dirty="0" smtClean="0"/>
              <a:t>Imitates Christ</a:t>
            </a:r>
          </a:p>
          <a:p>
            <a:r>
              <a:rPr lang="en-US" dirty="0" smtClean="0"/>
              <a:t>Practices what he preached</a:t>
            </a:r>
          </a:p>
          <a:p>
            <a:r>
              <a:rPr lang="en-US" dirty="0" smtClean="0"/>
              <a:t>Knows significance of his position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http://www.luminarium.org/medlit/par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874957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Plowman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Class:  Lower Class</a:t>
            </a:r>
          </a:p>
          <a:p>
            <a:r>
              <a:rPr lang="en-US" dirty="0" smtClean="0"/>
              <a:t>Job:  Work the land/farm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Works in the name of God</a:t>
            </a:r>
          </a:p>
          <a:p>
            <a:r>
              <a:rPr lang="en-US" dirty="0" smtClean="0"/>
              <a:t>Pays tithes properly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Picture 2" descr="http://chaucereditions.files.wordpress.com/2012/03/178-the-plow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66223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</a:t>
            </a:r>
            <a:r>
              <a:rPr lang="en-US" dirty="0" smtClean="0"/>
              <a:t>Works </a:t>
            </a:r>
            <a:r>
              <a:rPr lang="en-US" dirty="0" smtClean="0"/>
              <a:t>in grain mill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Large man</a:t>
            </a:r>
          </a:p>
          <a:p>
            <a:r>
              <a:rPr lang="en-US" dirty="0" smtClean="0"/>
              <a:t>Works with and cheats with wheat</a:t>
            </a:r>
          </a:p>
          <a:p>
            <a:r>
              <a:rPr lang="en-US" dirty="0" smtClean="0"/>
              <a:t>Plays bagpipe</a:t>
            </a:r>
          </a:p>
          <a:p>
            <a:r>
              <a:rPr lang="en-US" dirty="0" smtClean="0"/>
              <a:t>Wart on face</a:t>
            </a:r>
          </a:p>
          <a:p>
            <a:r>
              <a:rPr lang="en-US" dirty="0" smtClean="0"/>
              <a:t>Leads group out of town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http://obriencanterburytales.wikispaces.com/file/view/The-Miller-From-Chaucer-s--Canterbury-Tales---1878-Henry-Stacy-Marks-215745.jpg/87010389/The-Miller-From-Chaucer-s--Canterbury-Tales---1878-Henry-Stacy-Marks-215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15251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Class:  Aristocracy (Lower)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Ideal Character</a:t>
            </a:r>
          </a:p>
          <a:p>
            <a:r>
              <a:rPr lang="en-US" dirty="0" smtClean="0"/>
              <a:t>Keeps Order</a:t>
            </a:r>
          </a:p>
          <a:p>
            <a:r>
              <a:rPr lang="en-US" dirty="0" smtClean="0"/>
              <a:t>Many War experiences (Crusades)</a:t>
            </a:r>
          </a:p>
          <a:p>
            <a:r>
              <a:rPr lang="en-US" dirty="0" smtClean="0"/>
              <a:t>Humble</a:t>
            </a:r>
          </a:p>
          <a:p>
            <a:r>
              <a:rPr lang="en-US" dirty="0" smtClean="0"/>
              <a:t>Horseman</a:t>
            </a:r>
          </a:p>
        </p:txBody>
      </p:sp>
      <p:pic>
        <p:nvPicPr>
          <p:cNvPr id="23554" name="Picture 2" descr="http://s1.hubimg.com/u/5592476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406399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Manciple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Buys supplies for institutions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Steward of law school</a:t>
            </a:r>
          </a:p>
          <a:p>
            <a:r>
              <a:rPr lang="en-US" dirty="0" smtClean="0"/>
              <a:t>Not as intelligent as his students</a:t>
            </a:r>
          </a:p>
          <a:p>
            <a:r>
              <a:rPr lang="en-US" dirty="0" smtClean="0"/>
              <a:t>Skims money for himself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 descr="http://home.comcast.net/~lukeythetruck/ChGraphics/TeenyGraphix/manciple1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1676400"/>
            <a:ext cx="385145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Reeve (Oswald)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447800"/>
            <a:ext cx="4267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Local official of town or district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Slender</a:t>
            </a:r>
          </a:p>
          <a:p>
            <a:r>
              <a:rPr lang="en-US" dirty="0" smtClean="0"/>
              <a:t>Choleric (ambitious/leader/aggressive)</a:t>
            </a:r>
          </a:p>
          <a:p>
            <a:r>
              <a:rPr lang="en-US" dirty="0" smtClean="0"/>
              <a:t>Used to be a carpenter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http://www.luminarium.org/medlit/ree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96239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Summoner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Class:  Clergy</a:t>
            </a:r>
          </a:p>
          <a:p>
            <a:r>
              <a:rPr lang="en-US" dirty="0" smtClean="0"/>
              <a:t>Job:  Bring lawbreakers to court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Summons people to ecclesiastical court</a:t>
            </a:r>
          </a:p>
          <a:p>
            <a:r>
              <a:rPr lang="en-US" dirty="0" smtClean="0"/>
              <a:t>Lecherous</a:t>
            </a:r>
          </a:p>
          <a:p>
            <a:r>
              <a:rPr lang="en-US" dirty="0" smtClean="0"/>
              <a:t>Skin issues/break out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innerlea.com/aulit/canterbury/image/summo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342162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Pardoner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Class:  Clergy</a:t>
            </a:r>
          </a:p>
          <a:p>
            <a:r>
              <a:rPr lang="en-US" dirty="0" smtClean="0"/>
              <a:t>Job:  Grants people forgiveness for sin/ability to break church law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Small voice like goat</a:t>
            </a:r>
          </a:p>
          <a:p>
            <a:r>
              <a:rPr lang="en-US" dirty="0" smtClean="0"/>
              <a:t>Could not grow beard</a:t>
            </a:r>
          </a:p>
          <a:p>
            <a:r>
              <a:rPr lang="en-US" dirty="0" smtClean="0"/>
              <a:t>A gelding (castrated horse) or mare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www.luminarium.org/medlit/pardo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9" y="1905000"/>
            <a:ext cx="362801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Runs an inn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Will judge the tales</a:t>
            </a:r>
          </a:p>
          <a:p>
            <a:r>
              <a:rPr lang="en-US" dirty="0" smtClean="0"/>
              <a:t>Owns inn</a:t>
            </a:r>
          </a:p>
          <a:p>
            <a:r>
              <a:rPr lang="en-US" dirty="0" smtClean="0"/>
              <a:t>Good looking, commanding person</a:t>
            </a:r>
          </a:p>
          <a:p>
            <a:r>
              <a:rPr lang="en-US" dirty="0" smtClean="0"/>
              <a:t>Good sense of humor</a:t>
            </a:r>
          </a:p>
          <a:p>
            <a:r>
              <a:rPr lang="en-US" dirty="0" smtClean="0"/>
              <a:t>Thought highly of.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30796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Class:  Aristocracy (Lower)</a:t>
            </a:r>
          </a:p>
          <a:p>
            <a:r>
              <a:rPr lang="en-US" dirty="0" smtClean="0"/>
              <a:t>Job:  Attend to knight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Uses curling iron</a:t>
            </a:r>
          </a:p>
          <a:p>
            <a:r>
              <a:rPr lang="en-US" dirty="0" smtClean="0"/>
              <a:t>Short gown/tight pants</a:t>
            </a:r>
          </a:p>
          <a:p>
            <a:r>
              <a:rPr lang="en-US" dirty="0" smtClean="0"/>
              <a:t>Rides well</a:t>
            </a:r>
          </a:p>
          <a:p>
            <a:r>
              <a:rPr lang="en-US" dirty="0" smtClean="0"/>
              <a:t>Stays out all night</a:t>
            </a:r>
          </a:p>
          <a:p>
            <a:r>
              <a:rPr lang="en-US" dirty="0" smtClean="0"/>
              <a:t>Knows how to court women</a:t>
            </a:r>
          </a:p>
        </p:txBody>
      </p:sp>
      <p:pic>
        <p:nvPicPr>
          <p:cNvPr id="22530" name="Picture 2" descr="http://sitemaker.umich.edu/garmentsinthecanterburytales/files/squi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2971800" cy="3954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Class:  Aristocracy (Lower)/Middle Class</a:t>
            </a:r>
          </a:p>
          <a:p>
            <a:r>
              <a:rPr lang="en-US" dirty="0" smtClean="0"/>
              <a:t>Job:  Servant to a nobleman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Dresses in green</a:t>
            </a:r>
          </a:p>
          <a:p>
            <a:r>
              <a:rPr lang="en-US" dirty="0" smtClean="0"/>
              <a:t>Well kempt</a:t>
            </a:r>
          </a:p>
          <a:p>
            <a:r>
              <a:rPr lang="en-US" dirty="0" smtClean="0"/>
              <a:t>Idealized to a degree</a:t>
            </a:r>
          </a:p>
          <a:p>
            <a:r>
              <a:rPr lang="en-US" dirty="0" smtClean="0"/>
              <a:t>Works with wood</a:t>
            </a:r>
          </a:p>
          <a:p>
            <a:r>
              <a:rPr lang="en-US" dirty="0" smtClean="0"/>
              <a:t>Wears image of St. Christopher (Relic to guard against death/weariness)</a:t>
            </a:r>
          </a:p>
        </p:txBody>
      </p:sp>
      <p:pic>
        <p:nvPicPr>
          <p:cNvPr id="21506" name="Picture 2" descr="http://www.teachingcollegeenglish.com/wp-content/uploads/2012/10/Chaucer-yeoman-Robin-Hood-wood-c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693564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Class:  Clergy (Once Aristocracy)</a:t>
            </a:r>
          </a:p>
          <a:p>
            <a:r>
              <a:rPr lang="en-US" dirty="0" smtClean="0"/>
              <a:t>Job:  Leader of convent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Head of order, not supposed to travel</a:t>
            </a:r>
          </a:p>
          <a:p>
            <a:r>
              <a:rPr lang="en-US" dirty="0" smtClean="0"/>
              <a:t>Swears by St. </a:t>
            </a:r>
            <a:r>
              <a:rPr lang="en-US" dirty="0" err="1" smtClean="0"/>
              <a:t>Eligius</a:t>
            </a:r>
            <a:r>
              <a:rPr lang="en-US" dirty="0" smtClean="0"/>
              <a:t> (not supposed to)</a:t>
            </a:r>
          </a:p>
          <a:p>
            <a:r>
              <a:rPr lang="en-US" dirty="0" smtClean="0"/>
              <a:t>Leads secular life, not holy</a:t>
            </a:r>
          </a:p>
          <a:p>
            <a:r>
              <a:rPr lang="en-US" dirty="0" smtClean="0"/>
              <a:t>Poor French</a:t>
            </a:r>
          </a:p>
          <a:p>
            <a:r>
              <a:rPr lang="en-US" dirty="0" smtClean="0"/>
              <a:t>Good manners</a:t>
            </a:r>
          </a:p>
          <a:p>
            <a:r>
              <a:rPr lang="en-US" dirty="0" smtClean="0"/>
              <a:t>Loves animals, treats better than humans</a:t>
            </a:r>
          </a:p>
        </p:txBody>
      </p:sp>
      <p:pic>
        <p:nvPicPr>
          <p:cNvPr id="20482" name="Picture 2" descr="http://sitemaker.umich.edu/jewelryandgems/files/priores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429000" cy="353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Class:  Clergy (Perhaps once aristocracy)</a:t>
            </a:r>
          </a:p>
          <a:p>
            <a:r>
              <a:rPr lang="en-US" dirty="0" smtClean="0"/>
              <a:t>Job:  Serve the church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Loves hunting</a:t>
            </a:r>
          </a:p>
          <a:p>
            <a:r>
              <a:rPr lang="en-US" dirty="0" smtClean="0"/>
              <a:t>Compromised vows of poverty and obedience</a:t>
            </a:r>
          </a:p>
          <a:p>
            <a:r>
              <a:rPr lang="en-US" dirty="0" smtClean="0"/>
              <a:t>Enjoys eating</a:t>
            </a:r>
          </a:p>
        </p:txBody>
      </p:sp>
      <p:pic>
        <p:nvPicPr>
          <p:cNvPr id="19458" name="Picture 2" descr="http://sitemaker.umich.edu/garmentsinthecanterburytales/files/mon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2971800" cy="455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Friar (Hubert)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Class:  Clergy</a:t>
            </a:r>
          </a:p>
          <a:p>
            <a:r>
              <a:rPr lang="en-US" dirty="0" smtClean="0"/>
              <a:t>Job:  Beg, serve church among people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Friars supposed to live in absolute poverty…don’t.</a:t>
            </a:r>
          </a:p>
          <a:p>
            <a:r>
              <a:rPr lang="en-US" dirty="0" smtClean="0"/>
              <a:t>Tension between friars and other religious leaders</a:t>
            </a:r>
          </a:p>
          <a:p>
            <a:r>
              <a:rPr lang="en-US" dirty="0" smtClean="0"/>
              <a:t>Lisp</a:t>
            </a:r>
          </a:p>
          <a:p>
            <a:r>
              <a:rPr lang="en-US" dirty="0" smtClean="0"/>
              <a:t>Seduces women then marries them off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8434" name="Picture 2" descr="http://www.luminarium.org/medlit/fri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657600" cy="4056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Selling and Trading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Finely Dressed</a:t>
            </a:r>
          </a:p>
          <a:p>
            <a:r>
              <a:rPr lang="en-US" dirty="0" smtClean="0"/>
              <a:t>Shrewd Businessman</a:t>
            </a:r>
          </a:p>
          <a:p>
            <a:r>
              <a:rPr lang="en-US" dirty="0" smtClean="0"/>
              <a:t>In serious financial trouble but no one knows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7410" name="Picture 2" descr="http://www.people.fas.harvard.edu/~chaucer/canttales/mert/merchan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031314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Oxford Cleric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Class:  Middle Class</a:t>
            </a:r>
          </a:p>
          <a:p>
            <a:r>
              <a:rPr lang="en-US" dirty="0" smtClean="0"/>
              <a:t>Job:  Student – To learn</a:t>
            </a:r>
          </a:p>
          <a:p>
            <a:pPr>
              <a:buNone/>
            </a:pPr>
            <a:r>
              <a:rPr lang="en-US" b="1" u="sng" dirty="0" smtClean="0"/>
              <a:t>Traits</a:t>
            </a:r>
          </a:p>
          <a:p>
            <a:r>
              <a:rPr lang="en-US" dirty="0" smtClean="0"/>
              <a:t>University Student.  Needed to be male and member of clergy at some point to attend.</a:t>
            </a:r>
          </a:p>
          <a:p>
            <a:r>
              <a:rPr lang="en-US" dirty="0" smtClean="0"/>
              <a:t>Perpetual student.  Too “spiritual” to seek secular employment.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6386" name="Picture 2" descr="http://innerlea.com/aulit/canterbury/image/cle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505200" cy="3553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505</TotalTime>
  <Words>806</Words>
  <Application>Microsoft Macintosh PowerPoint</Application>
  <PresentationFormat>On-screen Show (4:3)</PresentationFormat>
  <Paragraphs>226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The Characters of the Prologue</vt:lpstr>
      <vt:lpstr>Knight</vt:lpstr>
      <vt:lpstr>Squire</vt:lpstr>
      <vt:lpstr>Yeoman</vt:lpstr>
      <vt:lpstr>Prioress</vt:lpstr>
      <vt:lpstr>Monk</vt:lpstr>
      <vt:lpstr>Friar (Hubert)</vt:lpstr>
      <vt:lpstr>Merchant</vt:lpstr>
      <vt:lpstr>Oxford Cleric</vt:lpstr>
      <vt:lpstr>Lawyer</vt:lpstr>
      <vt:lpstr>Franklin (Land owner)</vt:lpstr>
      <vt:lpstr>Guildsmen</vt:lpstr>
      <vt:lpstr>Cook</vt:lpstr>
      <vt:lpstr>The Skipper</vt:lpstr>
      <vt:lpstr>The Doctor</vt:lpstr>
      <vt:lpstr>The Wife of Bath</vt:lpstr>
      <vt:lpstr>The Parson</vt:lpstr>
      <vt:lpstr>The Plowman</vt:lpstr>
      <vt:lpstr>The Miller</vt:lpstr>
      <vt:lpstr>The Manciple</vt:lpstr>
      <vt:lpstr>The Reeve (Oswald)</vt:lpstr>
      <vt:lpstr>The Summoner</vt:lpstr>
      <vt:lpstr>The Pardoner</vt:lpstr>
      <vt:lpstr>The Host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ISP Data</dc:creator>
  <cp:lastModifiedBy>Rm. 131</cp:lastModifiedBy>
  <cp:revision>30</cp:revision>
  <dcterms:created xsi:type="dcterms:W3CDTF">2012-10-27T18:50:19Z</dcterms:created>
  <dcterms:modified xsi:type="dcterms:W3CDTF">2012-10-29T19:09:42Z</dcterms:modified>
</cp:coreProperties>
</file>