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0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C07D-9441-478A-82CD-1F2FA215C618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9936-D92C-41C3-95F4-07316BB3A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C07D-9441-478A-82CD-1F2FA215C618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9936-D92C-41C3-95F4-07316BB3A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C07D-9441-478A-82CD-1F2FA215C618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9936-D92C-41C3-95F4-07316BB3A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C07D-9441-478A-82CD-1F2FA215C618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9936-D92C-41C3-95F4-07316BB3A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C07D-9441-478A-82CD-1F2FA215C618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9936-D92C-41C3-95F4-07316BB3A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C07D-9441-478A-82CD-1F2FA215C618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9936-D92C-41C3-95F4-07316BB3A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C07D-9441-478A-82CD-1F2FA215C618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9936-D92C-41C3-95F4-07316BB3A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C07D-9441-478A-82CD-1F2FA215C618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9936-D92C-41C3-95F4-07316BB3A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C07D-9441-478A-82CD-1F2FA215C618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9936-D92C-41C3-95F4-07316BB3A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C07D-9441-478A-82CD-1F2FA215C618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9936-D92C-41C3-95F4-07316BB3A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C07D-9441-478A-82CD-1F2FA215C618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39936-D92C-41C3-95F4-07316BB3A5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6C07D-9441-478A-82CD-1F2FA215C618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39936-D92C-41C3-95F4-07316BB3A5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Topic Cards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Senior Research Essay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Completed Card # 8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524000"/>
            <a:ext cx="7543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172200" y="1905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Bill Smith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72200" y="2209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British Literature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72200" y="2590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Hour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33528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role did sacrifice play in the Beowulf’s legacy as a hero?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Completed Card # 9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524000"/>
            <a:ext cx="7543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172200" y="1905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Bill Smith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72200" y="2209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British Literature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72200" y="2590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Hour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33528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did the sacrifices of Abraham Lincoln affect the outcome of the Civil?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37338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war?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Completed Card </a:t>
            </a:r>
            <a:r>
              <a:rPr lang="en-US" smtClean="0"/>
              <a:t># 10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524000"/>
            <a:ext cx="7543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172200" y="1905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Bill Smith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72200" y="2209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British Literature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72200" y="2590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Hour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33528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Can the benefit/significance of a sacrifice be viewed in completely different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37338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</a:t>
            </a:r>
            <a:r>
              <a:rPr lang="en-US" dirty="0" smtClean="0"/>
              <a:t>ays by different groups of people?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Example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524000"/>
            <a:ext cx="7543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705600" y="1905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 Name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705600" y="2209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Class Name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2590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Class Period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33528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general question related to the senior research essay topic will go here. 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37338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needs to be specific to how you are going to handle the topic, not just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41148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 restatement of the broad topic.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Completed Card # 1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524000"/>
            <a:ext cx="7543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172200" y="1905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Bill Smith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72200" y="2209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British Literature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72200" y="2590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Hour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33528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effect did the sacrifices Martin Luther King Jr. had to make during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37338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his life have on his development as a leader?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Completed Card # 2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524000"/>
            <a:ext cx="7543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172200" y="1905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Bill Smith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72200" y="2209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British Literature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72200" y="2590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Hour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33528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 physical sacrifice respected more by our culture than emotional/financial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37338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sacrifice?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Completed Card # 3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524000"/>
            <a:ext cx="7848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172200" y="1905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Bill Smith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72200" y="2209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British Literature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72200" y="2590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Hour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34290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the novel </a:t>
            </a:r>
            <a:r>
              <a:rPr lang="en-US" i="1" dirty="0" smtClean="0"/>
              <a:t>The Scarlet Letter</a:t>
            </a:r>
            <a:r>
              <a:rPr lang="en-US" dirty="0" smtClean="0"/>
              <a:t>, how does society respond to the humility/contrition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38100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hown by main character Hester Prynne?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Completed Card # 4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524000"/>
            <a:ext cx="7543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172200" y="1905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Bill Smith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72200" y="2209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British Literature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72200" y="2590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Hour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33528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what way did a lack of humility affect the outcome of Willy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37338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Loman’s</a:t>
            </a:r>
            <a:r>
              <a:rPr lang="en-US" dirty="0" smtClean="0"/>
              <a:t> life?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Completed Card # 5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524000"/>
            <a:ext cx="7543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172200" y="1905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Bill Smith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72200" y="2209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British Literature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72200" y="2590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Hour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33528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importance does society place on true contrition when it comes to 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37338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reacceptance/restoration of a fallen public figure?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Completed Card # 6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524000"/>
            <a:ext cx="7543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172200" y="1905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Bill Smith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72200" y="2209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British Literature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72200" y="2590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Hour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33528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 average career salaries reflect the level of sacrifice a person makes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37338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oing his/her job?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Completed Card # 7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524000"/>
            <a:ext cx="7543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172200" y="1905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Bill Smith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72200" y="2209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British Literature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172200" y="2590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Hour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33528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did Nelson Mandela’s decision to sacrifice his freedom alter the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37338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utcome of his life/fight against apartheid?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345</Words>
  <Application>Microsoft Office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Topic Cards</vt:lpstr>
      <vt:lpstr>Template Example</vt:lpstr>
      <vt:lpstr>Example of Completed Card # 1</vt:lpstr>
      <vt:lpstr>Example of Completed Card # 2</vt:lpstr>
      <vt:lpstr>Example of Completed Card # 3</vt:lpstr>
      <vt:lpstr>Example of Completed Card # 4</vt:lpstr>
      <vt:lpstr>Example of Completed Card # 5</vt:lpstr>
      <vt:lpstr>Example of Completed Card # 6</vt:lpstr>
      <vt:lpstr>Example of Completed Card # 7</vt:lpstr>
      <vt:lpstr>Example of Completed Card # 8</vt:lpstr>
      <vt:lpstr>Example of Completed Card # 9</vt:lpstr>
      <vt:lpstr>Example of Completed Card #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ISP Data</dc:creator>
  <cp:lastModifiedBy>ISP Data</cp:lastModifiedBy>
  <cp:revision>9</cp:revision>
  <dcterms:created xsi:type="dcterms:W3CDTF">2012-09-16T21:20:47Z</dcterms:created>
  <dcterms:modified xsi:type="dcterms:W3CDTF">2012-09-16T22:30:23Z</dcterms:modified>
</cp:coreProperties>
</file>